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2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73" d="100"/>
          <a:sy n="73" d="100"/>
        </p:scale>
        <p:origin x="4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257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654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712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0105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053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6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917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0933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591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765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926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854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189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118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290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546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662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062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220717"/>
            <a:ext cx="8689976" cy="3988676"/>
          </a:xfrm>
        </p:spPr>
        <p:txBody>
          <a:bodyPr>
            <a:normAutofit fontScale="90000"/>
          </a:bodyPr>
          <a:lstStyle/>
          <a:p>
            <a:r>
              <a:rPr lang="en-GB" sz="7200" b="1" u="sng" dirty="0" smtClean="0"/>
              <a:t>Digital leaders</a:t>
            </a:r>
            <a:br>
              <a:rPr lang="en-GB" sz="7200" b="1" u="sng" dirty="0" smtClean="0"/>
            </a:br>
            <a:r>
              <a:rPr lang="en-GB" sz="7200" u="sng" dirty="0" smtClean="0"/>
              <a:t>Challenge 2</a:t>
            </a:r>
            <a:br>
              <a:rPr lang="en-GB" sz="7200" u="sng" dirty="0" smtClean="0"/>
            </a:br>
            <a:r>
              <a:rPr lang="en-GB" sz="5300" u="sng" dirty="0" smtClean="0"/>
              <a:t>WEDNESDAYS WE PRACTICE WHAT WE ARE </a:t>
            </a:r>
            <a:r>
              <a:rPr lang="en-GB" sz="5300" u="sng" dirty="0" smtClean="0"/>
              <a:t>going to be DOING </a:t>
            </a:r>
            <a:r>
              <a:rPr lang="en-GB" sz="5300" u="sng" dirty="0" smtClean="0"/>
              <a:t>THAT </a:t>
            </a:r>
            <a:r>
              <a:rPr lang="en-GB" sz="5300" u="sng" dirty="0" smtClean="0"/>
              <a:t>WEEK.</a:t>
            </a:r>
            <a:endParaRPr lang="en-GB" sz="5300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4666592"/>
            <a:ext cx="8689976" cy="1198179"/>
          </a:xfrm>
        </p:spPr>
        <p:txBody>
          <a:bodyPr/>
          <a:lstStyle/>
          <a:p>
            <a:r>
              <a:rPr lang="en-GB" dirty="0" smtClean="0"/>
              <a:t>What we have been up to this term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325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7200" u="sng" dirty="0" smtClean="0"/>
              <a:t>RECEPTION</a:t>
            </a:r>
            <a:endParaRPr lang="en-GB" sz="72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 smtClean="0"/>
              <a:t>RECEPTION WERE LOOKING AT THE GRUFFOLO IN THEIR LESSONS SO THEIR TEACHER KINDLY ASKED IF WE COULD HELP THEM DRAW GRUFFOLO PICTURES ON THEIR CLASS COMPUTERS</a:t>
            </a:r>
          </a:p>
          <a:p>
            <a:r>
              <a:rPr lang="en-GB" dirty="0" smtClean="0"/>
              <a:t>WE TOOK BUTTERCUPS INTO THE JUNIORS TO DO THEIRS WHILST LISTENING TO US READ THE STORY</a:t>
            </a:r>
          </a:p>
          <a:p>
            <a:r>
              <a:rPr lang="en-GB" dirty="0" smtClean="0"/>
              <a:t>AND BLUEBELLS DID THEM ON THEIR COMPUTERS WITH THE TEDDYS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4968" y="4608676"/>
            <a:ext cx="1999827" cy="23382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77391" y="-213561"/>
            <a:ext cx="2327367" cy="27816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42" y="264510"/>
            <a:ext cx="2022567" cy="20225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6922" y="4777888"/>
            <a:ext cx="2522606" cy="18841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809242" y="5123355"/>
            <a:ext cx="2322417" cy="17346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525682" y="3724419"/>
            <a:ext cx="2357394" cy="11231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98610" y="4849872"/>
            <a:ext cx="1985555" cy="198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5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7200" u="sng" dirty="0" smtClean="0"/>
              <a:t>YEAR 1</a:t>
            </a:r>
            <a:endParaRPr lang="en-GB" sz="72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 smtClean="0"/>
              <a:t>YEAR 1 WERE LOOKING AT LEAF MAN SO THEY HAD TO DRAW PICTURES OF THE LEAF MAN ON THE SCHOOL LAPTOPS</a:t>
            </a:r>
          </a:p>
          <a:p>
            <a:r>
              <a:rPr lang="en-GB" smtClean="0"/>
              <a:t>THEY DID REALLY WELL AND CAME UP WITH SOME GOOD IDEAS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02896" y="3766453"/>
            <a:ext cx="3761068" cy="28091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73598" y="3757748"/>
            <a:ext cx="3772721" cy="281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2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9000" dirty="0" smtClean="0"/>
              <a:t>Year 2</a:t>
            </a:r>
            <a:endParaRPr lang="en-GB" sz="9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5" y="1792326"/>
            <a:ext cx="10363826" cy="3424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 smtClean="0"/>
              <a:t>Year 2 has been looking at drawing a Christmas card. We practiced doing one on Wednesdays so we can show them our art skills. we helped them make a good one and they did an excellent job.</a:t>
            </a:r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620" y="4341223"/>
            <a:ext cx="3217995" cy="240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6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720" y="234796"/>
            <a:ext cx="10364452" cy="1560786"/>
          </a:xfrm>
        </p:spPr>
        <p:txBody>
          <a:bodyPr>
            <a:normAutofit/>
          </a:bodyPr>
          <a:lstStyle/>
          <a:p>
            <a:r>
              <a:rPr lang="en-GB" sz="7200" u="sng" dirty="0" smtClean="0"/>
              <a:t>Year 5</a:t>
            </a:r>
            <a:endParaRPr lang="en-GB" sz="7200" u="sn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546720" y="2167083"/>
            <a:ext cx="10364452" cy="3343558"/>
          </a:xfrm>
        </p:spPr>
        <p:txBody>
          <a:bodyPr>
            <a:normAutofit/>
          </a:bodyPr>
          <a:lstStyle/>
          <a:p>
            <a:r>
              <a:rPr lang="en-GB" sz="2000" dirty="0" smtClean="0"/>
              <a:t>In year 5 we helped on purple mash 2 calculate to work on </a:t>
            </a:r>
            <a:r>
              <a:rPr lang="en-GB" sz="2000" dirty="0" smtClean="0"/>
              <a:t>a </a:t>
            </a:r>
            <a:r>
              <a:rPr lang="en-GB" sz="2000" dirty="0" smtClean="0"/>
              <a:t> </a:t>
            </a:r>
            <a:r>
              <a:rPr lang="en-GB" sz="2000" dirty="0" smtClean="0"/>
              <a:t>maths farmer project. </a:t>
            </a:r>
            <a:r>
              <a:rPr lang="en-GB" sz="2000" dirty="0" smtClean="0"/>
              <a:t>We took Mrs </a:t>
            </a:r>
            <a:r>
              <a:rPr lang="en-GB" sz="2000" dirty="0" err="1" smtClean="0"/>
              <a:t>upton’s</a:t>
            </a:r>
            <a:r>
              <a:rPr lang="en-GB" sz="2000" dirty="0" smtClean="0"/>
              <a:t> </a:t>
            </a:r>
            <a:r>
              <a:rPr lang="en-GB" sz="2000" dirty="0" smtClean="0"/>
              <a:t>planning and </a:t>
            </a:r>
            <a:r>
              <a:rPr lang="en-GB" sz="2000" dirty="0" smtClean="0"/>
              <a:t>went through it then practised what we needed to do during digital leader club on a Wednesday.  Then we taught the teaching assistants how to use the program and we created a </a:t>
            </a:r>
            <a:r>
              <a:rPr lang="en-GB" sz="2000" dirty="0" err="1" smtClean="0"/>
              <a:t>powerpoint</a:t>
            </a:r>
            <a:r>
              <a:rPr lang="en-GB" sz="2000" dirty="0" smtClean="0"/>
              <a:t> to teach the class. </a:t>
            </a:r>
            <a:r>
              <a:rPr lang="en-GB" sz="2000" dirty="0" smtClean="0"/>
              <a:t>We were </a:t>
            </a:r>
            <a:r>
              <a:rPr lang="en-GB" sz="2000" dirty="0" smtClean="0"/>
              <a:t>also </a:t>
            </a:r>
            <a:r>
              <a:rPr lang="en-GB" sz="2000" dirty="0" smtClean="0"/>
              <a:t>asked to </a:t>
            </a:r>
            <a:r>
              <a:rPr lang="en-GB" sz="2000" dirty="0" smtClean="0"/>
              <a:t>do a fun </a:t>
            </a:r>
            <a:r>
              <a:rPr lang="en-GB" sz="2000" dirty="0"/>
              <a:t>C</a:t>
            </a:r>
            <a:r>
              <a:rPr lang="en-GB" sz="2000" dirty="0" smtClean="0"/>
              <a:t>hristmas activity so we chose Christmas cards on paint a picture purple mash.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6" y="91558"/>
            <a:ext cx="2664822" cy="1990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601" y="380759"/>
            <a:ext cx="2459634" cy="1837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005" y="4505026"/>
            <a:ext cx="2920681" cy="21814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896" y="4428308"/>
            <a:ext cx="3263247" cy="21814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30" y="4428308"/>
            <a:ext cx="2579888" cy="192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61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644" y="3510321"/>
            <a:ext cx="10364452" cy="2511835"/>
          </a:xfrm>
        </p:spPr>
        <p:txBody>
          <a:bodyPr/>
          <a:lstStyle/>
          <a:p>
            <a:r>
              <a:rPr lang="en-GB" dirty="0" smtClean="0"/>
              <a:t>Sadly we are loosing one of our digital leaders next year as Ellie is moving school.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Luckily though we have recruited two new digital leaders for next year.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723" y="258674"/>
            <a:ext cx="3851064" cy="287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28501"/>
            <a:ext cx="4276536" cy="300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0337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92</TotalTime>
  <Words>243</Words>
  <Application>Microsoft Office PowerPoint</Application>
  <PresentationFormat>Widescreen</PresentationFormat>
  <Paragraphs>14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Tw Cen MT</vt:lpstr>
      <vt:lpstr>Droplet</vt:lpstr>
      <vt:lpstr>Digital leaders Challenge 2 WEDNESDAYS WE PRACTICE WHAT WE ARE going to be DOING THAT WEEK.</vt:lpstr>
      <vt:lpstr>RECEPTION</vt:lpstr>
      <vt:lpstr>YEAR 1</vt:lpstr>
      <vt:lpstr>Year 2</vt:lpstr>
      <vt:lpstr>Year 5</vt:lpstr>
      <vt:lpstr>Sadly we are loosing one of our digital leaders next year as Ellie is moving school.  Luckily though we have recruited two new digital leaders for next year.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leaders Challenge 2</dc:title>
  <dc:creator>Key Stage 1</dc:creator>
  <cp:lastModifiedBy>Sarah Yates</cp:lastModifiedBy>
  <cp:revision>10</cp:revision>
  <dcterms:created xsi:type="dcterms:W3CDTF">2017-12-06T12:10:23Z</dcterms:created>
  <dcterms:modified xsi:type="dcterms:W3CDTF">2017-12-19T14:08:39Z</dcterms:modified>
</cp:coreProperties>
</file>